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7A2F00-933C-DC9A-C4F1-FE7F92E70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E54B33B-1F83-BEFF-6F65-19579A7623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A6CED9-559A-6D15-2317-9BB2F2037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0004D5-B826-4E5C-1AC2-6E733E8A1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7007DA-5142-0470-6BB4-36ECC3668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3290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A6F8EF-1980-588D-A5B2-15E008397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29E8A1F-C296-FB9F-4021-FEC6F9E7AE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64D56AF-0BA6-A21C-4F2A-C2853DF74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7B1555-8244-C4BD-165A-C3E6685D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D10EFA3-ADDB-BEAF-8129-6D6B97589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4644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600671-2802-8876-43C0-4681DF0334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619286C-6E13-F3D4-4E7D-3A053760BA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825C21-B89F-2F29-9741-934C9D3E5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6999FF-5E22-D166-3721-0ADC39B37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FD1F93-90B3-FD1E-7514-739001241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8636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17640A-A3D8-49BB-20FB-1F49C6F7E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FC6168-8A64-021A-1506-9F4BF0402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9A9B59-2C85-E854-0364-6355368CC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B0224F3-4726-978B-1F97-3CEDF521D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F193BC7-3C4E-56A4-8050-798EE3617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95056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778C99-8E4D-60F8-DA0D-47E116713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A2095ED-9B38-1E31-0004-3AEE09951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696A5A-120D-97B8-F829-B73F1E7CE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A4D8AD-5FEF-8BD8-142F-1954835C2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53120A-CA12-9885-9840-72A1DD5FD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70708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BED13E-2223-6D50-B3E4-6E17A2D55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940C07-A485-6959-C71A-FB24446FE2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ABFF045-B54D-B8C7-0E24-E08972D9C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A1CA663-6C6F-5249-D818-EB35ED6F5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31E6608-127A-CE45-B70D-F15222454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43C3CC-7A0C-53A7-11E3-1C3060BE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03316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359DAE-3511-0E90-0EEC-4F16CC924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602CE40-9D38-5E0F-102F-28659F3C2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1C897EB-003F-90DB-EBEA-705260505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770159E-4505-4205-208A-15BAA35D18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A381166-8B13-6BFD-D907-A7FC72CBB4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37CB64F-81EE-AD1B-61C3-18AF09FDB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BC55D0D-5636-A1B6-EC94-7F3877BEB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E1D0695-DA44-F97E-3921-EB98E37CF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4163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BF930F-2283-2EE1-FFDA-31F137253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D215790-3353-FCFE-B64A-D5AC8D099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AEAE359-D04A-6137-C65E-45445153C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A9146DD-B703-9843-83CE-F7EDE7FDF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41585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10435C5-D852-2418-E669-2517DD48C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36D3425-B9F4-8878-EDD4-4B76A413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1B34AB5-E035-355A-8DFA-AC2134782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67615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447034-59A7-E3CD-3FC0-F80B86F3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364B6E-8A46-3EF2-A92F-1F0339232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575CC83-7CDD-B0B7-D452-90C7432C0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0C4799C-5109-451C-7673-F9E0B7196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134261-09FD-1835-7D65-E36100741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AC4DA5C-914C-7DAC-3015-886B106CE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55932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94C038-A1BB-D1DD-DC25-24FEFFAD7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5696BB9-8FF7-F873-993C-F4A763458A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6D9B2F3-E390-D4A5-44D9-E1E6904A6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B485A2E-4618-A039-B725-2310DC69D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06422B-2B74-9CD0-8F49-207EAB0C7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5516091-2E0D-EDD9-2033-494DBE691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51098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2CD07A9-DA26-3BB0-D786-8D6032B83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3E3771C-F5A9-AB64-B45E-BA9F239839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BEC77C-FBDD-2B07-95A3-8820D8CABE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78B05-F467-4862-B46C-D71F99C87DC3}" type="datetimeFigureOut">
              <a:rPr lang="es-CL" smtClean="0"/>
              <a:t>23-05-2023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F56BDE-8269-D9C0-E26E-2BA2506BCF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99119B5-88E0-D510-091B-E76A2DDA8E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95C66-E1BE-4F28-AD05-331668EA727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2510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Histograma&#10;&#10;Descripción generada automáticamente">
            <a:extLst>
              <a:ext uri="{FF2B5EF4-FFF2-40B4-BE49-F238E27FC236}">
                <a16:creationId xmlns:a16="http://schemas.microsoft.com/office/drawing/2014/main" id="{2E4DA384-C383-9C0D-1749-721A64B51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64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Histograma&#10;&#10;Descripción generada automáticamente">
            <a:extLst>
              <a:ext uri="{FF2B5EF4-FFF2-40B4-BE49-F238E27FC236}">
                <a16:creationId xmlns:a16="http://schemas.microsoft.com/office/drawing/2014/main" id="{CAB59FB6-EF3D-EBCE-4162-2EDDA0150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316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Histograma&#10;&#10;Descripción generada automáticamente">
            <a:extLst>
              <a:ext uri="{FF2B5EF4-FFF2-40B4-BE49-F238E27FC236}">
                <a16:creationId xmlns:a16="http://schemas.microsoft.com/office/drawing/2014/main" id="{B4791EE7-3F57-46AA-2DC2-1482E55E94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5851585" cy="3510951"/>
          </a:xfrm>
          <a:prstGeom prst="rect">
            <a:avLst/>
          </a:prstGeom>
        </p:spPr>
      </p:pic>
      <p:pic>
        <p:nvPicPr>
          <p:cNvPr id="7" name="Imagen 6" descr="Gráfico, Histograma&#10;&#10;Descripción generada automáticamente">
            <a:extLst>
              <a:ext uri="{FF2B5EF4-FFF2-40B4-BE49-F238E27FC236}">
                <a16:creationId xmlns:a16="http://schemas.microsoft.com/office/drawing/2014/main" id="{673DE977-4719-C63E-1C35-54DA9DEB41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278" y="3223966"/>
            <a:ext cx="6056722" cy="363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252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Histograma&#10;&#10;Descripción generada automáticamente">
            <a:extLst>
              <a:ext uri="{FF2B5EF4-FFF2-40B4-BE49-F238E27FC236}">
                <a16:creationId xmlns:a16="http://schemas.microsoft.com/office/drawing/2014/main" id="{55461C3F-A2C1-7E37-FE9E-8258BC6A3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1"/>
            <a:ext cx="6274324" cy="3764594"/>
          </a:xfrm>
          <a:prstGeom prst="rect">
            <a:avLst/>
          </a:prstGeom>
        </p:spPr>
      </p:pic>
      <p:pic>
        <p:nvPicPr>
          <p:cNvPr id="7" name="Imagen 6" descr="Gráfico, Histograma&#10;&#10;Descripción generada automáticamente">
            <a:extLst>
              <a:ext uri="{FF2B5EF4-FFF2-40B4-BE49-F238E27FC236}">
                <a16:creationId xmlns:a16="http://schemas.microsoft.com/office/drawing/2014/main" id="{28FC866A-F4FC-0400-0FBF-9D0431E2E3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10" y="3487446"/>
            <a:ext cx="5617590" cy="337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400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Histograma&#10;&#10;Descripción generada automáticamente">
            <a:extLst>
              <a:ext uri="{FF2B5EF4-FFF2-40B4-BE49-F238E27FC236}">
                <a16:creationId xmlns:a16="http://schemas.microsoft.com/office/drawing/2014/main" id="{294FCCEE-BA97-B3E4-05D8-72650BF3D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6300247" cy="3780148"/>
          </a:xfrm>
          <a:prstGeom prst="rect">
            <a:avLst/>
          </a:prstGeom>
        </p:spPr>
      </p:pic>
      <p:pic>
        <p:nvPicPr>
          <p:cNvPr id="7" name="Imagen 6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83C072B7-9A0C-B4B8-C09A-5339674E76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906" y="3497344"/>
            <a:ext cx="5601093" cy="336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705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Gráfico, Histograma&#10;&#10;Descripción generada automáticamente">
            <a:extLst>
              <a:ext uri="{FF2B5EF4-FFF2-40B4-BE49-F238E27FC236}">
                <a16:creationId xmlns:a16="http://schemas.microsoft.com/office/drawing/2014/main" id="{1541468A-EA48-58A3-75CA-B1CC33DED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601" y="84841"/>
            <a:ext cx="6343455" cy="3806073"/>
          </a:xfrm>
          <a:prstGeom prst="rect">
            <a:avLst/>
          </a:prstGeom>
        </p:spPr>
      </p:pic>
      <p:pic>
        <p:nvPicPr>
          <p:cNvPr id="9" name="Imagen 8" descr="Imagen que contiene lápiz, pequeño, colorido, diferente&#10;&#10;Descripción generada automáticamente">
            <a:extLst>
              <a:ext uri="{FF2B5EF4-FFF2-40B4-BE49-F238E27FC236}">
                <a16:creationId xmlns:a16="http://schemas.microsoft.com/office/drawing/2014/main" id="{68AFEC57-5C35-7A75-1609-9A20DC7A24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886" y="3563332"/>
            <a:ext cx="5491113" cy="329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845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6378F6D2-DF6D-2489-7D86-68035B45D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108" y="-197963"/>
            <a:ext cx="8393784" cy="3917099"/>
          </a:xfrm>
          <a:prstGeom prst="rect">
            <a:avLst/>
          </a:prstGeom>
        </p:spPr>
      </p:pic>
      <p:pic>
        <p:nvPicPr>
          <p:cNvPr id="7" name="Imagen 6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3137B335-D6D3-7D53-1C70-2E24634437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108" y="3063712"/>
            <a:ext cx="8393784" cy="391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01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89A732E6-E37D-D793-2686-594DDA2E8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4200"/>
            <a:ext cx="121920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62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49710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Panorámica</PresentationFormat>
  <Paragraphs>0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Víctor Arnoldo Garrido Ortiz</dc:creator>
  <cp:lastModifiedBy>Víctor Arnoldo Garrido Ortiz</cp:lastModifiedBy>
  <cp:revision>1</cp:revision>
  <dcterms:created xsi:type="dcterms:W3CDTF">2023-05-23T05:11:01Z</dcterms:created>
  <dcterms:modified xsi:type="dcterms:W3CDTF">2023-05-23T05:25:42Z</dcterms:modified>
</cp:coreProperties>
</file>

<file path=docProps/thumbnail.jpeg>
</file>